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1"/>
  </p:notesMasterIdLst>
  <p:handoutMasterIdLst>
    <p:handoutMasterId r:id="rId22"/>
  </p:handoutMasterIdLst>
  <p:sldIdLst>
    <p:sldId id="258" r:id="rId5"/>
    <p:sldId id="264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05C17-8B28-497F-9358-F2C855E2F7C1}" v="8" dt="2022-03-21T13:17:30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39" autoAdjust="0"/>
  </p:normalViewPr>
  <p:slideViewPr>
    <p:cSldViewPr snapToGrid="0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it Duran" userId="b316c38a4a9669f2" providerId="LiveId" clId="{93705C17-8B28-497F-9358-F2C855E2F7C1}"/>
    <pc:docChg chg="undo custSel addSld delSld modSld">
      <pc:chgData name="Hamit Duran" userId="b316c38a4a9669f2" providerId="LiveId" clId="{93705C17-8B28-497F-9358-F2C855E2F7C1}" dt="2022-03-21T13:17:30.559" v="25"/>
      <pc:docMkLst>
        <pc:docMk/>
      </pc:docMkLst>
      <pc:sldChg chg="addSp delSp modSp mod">
        <pc:chgData name="Hamit Duran" userId="b316c38a4a9669f2" providerId="LiveId" clId="{93705C17-8B28-497F-9358-F2C855E2F7C1}" dt="2022-03-21T13:17:30.559" v="25"/>
        <pc:sldMkLst>
          <pc:docMk/>
          <pc:sldMk cId="4172296837" sldId="258"/>
        </pc:sldMkLst>
        <pc:spChg chg="add del mod">
          <ac:chgData name="Hamit Duran" userId="b316c38a4a9669f2" providerId="LiveId" clId="{93705C17-8B28-497F-9358-F2C855E2F7C1}" dt="2022-03-21T13:15:44.996" v="3" actId="478"/>
          <ac:spMkLst>
            <pc:docMk/>
            <pc:sldMk cId="4172296837" sldId="258"/>
            <ac:spMk id="5" creationId="{A535C06D-0A53-422D-AD6B-1704490E60C4}"/>
          </ac:spMkLst>
        </pc:spChg>
        <pc:spChg chg="add del mod">
          <ac:chgData name="Hamit Duran" userId="b316c38a4a9669f2" providerId="LiveId" clId="{93705C17-8B28-497F-9358-F2C855E2F7C1}" dt="2022-03-21T13:16:55.785" v="21" actId="478"/>
          <ac:spMkLst>
            <pc:docMk/>
            <pc:sldMk cId="4172296837" sldId="258"/>
            <ac:spMk id="8" creationId="{17E0C2B1-FC7E-4B15-BAFD-25900D9DE433}"/>
          </ac:spMkLst>
        </pc:spChg>
        <pc:spChg chg="add del mod">
          <ac:chgData name="Hamit Duran" userId="b316c38a4a9669f2" providerId="LiveId" clId="{93705C17-8B28-497F-9358-F2C855E2F7C1}" dt="2022-03-21T13:16:50.776" v="15" actId="478"/>
          <ac:spMkLst>
            <pc:docMk/>
            <pc:sldMk cId="4172296837" sldId="258"/>
            <ac:spMk id="12" creationId="{F3DFE5BD-199F-4A08-B33D-2ECB5B0709D5}"/>
          </ac:spMkLst>
        </pc:spChg>
        <pc:spChg chg="add del mod">
          <ac:chgData name="Hamit Duran" userId="b316c38a4a9669f2" providerId="LiveId" clId="{93705C17-8B28-497F-9358-F2C855E2F7C1}" dt="2022-03-21T13:17:30.559" v="25"/>
          <ac:spMkLst>
            <pc:docMk/>
            <pc:sldMk cId="4172296837" sldId="258"/>
            <ac:spMk id="14" creationId="{466108BF-20AD-4F81-AEAC-52745CAE84B3}"/>
          </ac:spMkLst>
        </pc:spChg>
        <pc:picChg chg="add del">
          <ac:chgData name="Hamit Duran" userId="b316c38a4a9669f2" providerId="LiveId" clId="{93705C17-8B28-497F-9358-F2C855E2F7C1}" dt="2022-03-21T13:17:24.785" v="22" actId="478"/>
          <ac:picMkLst>
            <pc:docMk/>
            <pc:sldMk cId="4172296837" sldId="258"/>
            <ac:picMk id="6" creationId="{C7D5F6B1-1228-4C2A-AE2C-950C34054CE4}"/>
          </ac:picMkLst>
        </pc:picChg>
        <pc:picChg chg="add del mod">
          <ac:chgData name="Hamit Duran" userId="b316c38a4a9669f2" providerId="LiveId" clId="{93705C17-8B28-497F-9358-F2C855E2F7C1}" dt="2022-03-21T13:16:55.106" v="20"/>
          <ac:picMkLst>
            <pc:docMk/>
            <pc:sldMk cId="4172296837" sldId="258"/>
            <ac:picMk id="9" creationId="{EEAE75E0-C888-48BC-A256-A871C1AAB8F0}"/>
          </ac:picMkLst>
        </pc:picChg>
        <pc:picChg chg="add del mod ord">
          <ac:chgData name="Hamit Duran" userId="b316c38a4a9669f2" providerId="LiveId" clId="{93705C17-8B28-497F-9358-F2C855E2F7C1}" dt="2022-03-21T13:16:52.525" v="17"/>
          <ac:picMkLst>
            <pc:docMk/>
            <pc:sldMk cId="4172296837" sldId="258"/>
            <ac:picMk id="10" creationId="{FD6E4032-2113-4F3E-9786-5F9E6892AA79}"/>
          </ac:picMkLst>
        </pc:picChg>
        <pc:picChg chg="add del mod">
          <ac:chgData name="Hamit Duran" userId="b316c38a4a9669f2" providerId="LiveId" clId="{93705C17-8B28-497F-9358-F2C855E2F7C1}" dt="2022-03-21T13:17:28.265" v="24" actId="478"/>
          <ac:picMkLst>
            <pc:docMk/>
            <pc:sldMk cId="4172296837" sldId="258"/>
            <ac:picMk id="15" creationId="{3D21ECE7-A3BF-47E0-9A2A-EB80A351139C}"/>
          </ac:picMkLst>
        </pc:picChg>
        <pc:picChg chg="add mod">
          <ac:chgData name="Hamit Duran" userId="b316c38a4a9669f2" providerId="LiveId" clId="{93705C17-8B28-497F-9358-F2C855E2F7C1}" dt="2022-03-21T13:17:30.559" v="25"/>
          <ac:picMkLst>
            <pc:docMk/>
            <pc:sldMk cId="4172296837" sldId="258"/>
            <ac:picMk id="16" creationId="{B65CE61C-2277-4B09-BBD3-F2A8B45A0A93}"/>
          </ac:picMkLst>
        </pc:picChg>
      </pc:sldChg>
      <pc:sldChg chg="add del">
        <pc:chgData name="Hamit Duran" userId="b316c38a4a9669f2" providerId="LiveId" clId="{93705C17-8B28-497F-9358-F2C855E2F7C1}" dt="2022-03-21T13:15:42.976" v="2"/>
        <pc:sldMkLst>
          <pc:docMk/>
          <pc:sldMk cId="1222184264" sldId="2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8E1AF-6343-46AA-8AEF-4C12F4118850}" type="datetimeFigureOut">
              <a:rPr lang="en-US" smtClean="0"/>
              <a:t>10/15/2022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858E0-3D38-47B7-97D4-4FE08D90D35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D2517-63AA-420A-887D-BE60360A8F4D}" type="datetimeFigureOut">
              <a:rPr lang="en-US" noProof="0" smtClean="0"/>
              <a:t>10/15/2022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CAD9-32EE-4091-BDA5-6BD15ACC5E58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86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3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1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8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82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6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826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18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2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70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73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53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9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5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435450-23F7-4B3C-A68C-0E44003154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07FB6-7EE5-4EFB-A7B2-00F03F06E5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19B3B-0A18-4B33-AFD6-9593C82E4D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EE0F15-BA9C-4E44-AB63-A2251F54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C432576-9AC0-4B12-B072-AB2B3F253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49B9D5C-5459-4FC0-B725-656BE9F1B1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C87721-6D76-4B9C-97EC-A58B6CB6B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3B8DE8-00ED-4503-A4B4-6906E2E6C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4441" y="1885125"/>
            <a:ext cx="338659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2C051FB-B3DC-4B1E-B9A2-148C83AE1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61E5BB8-B804-4F89-8903-41BCE5FF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Mastertitelformat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61E97DA-BCC8-4B6B-B421-7E7F0DC1C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6548" y="1894113"/>
            <a:ext cx="10058400" cy="4329405"/>
          </a:xfrm>
        </p:spPr>
        <p:txBody>
          <a:bodyPr/>
          <a:lstStyle/>
          <a:p>
            <a:pPr lvl="0"/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text</a:t>
            </a:r>
            <a:r>
              <a:rPr lang="de-CH" noProof="0" dirty="0"/>
              <a:t> </a:t>
            </a:r>
            <a:r>
              <a:rPr lang="de-CH" noProof="0" dirty="0" err="1"/>
              <a:t>styles</a:t>
            </a:r>
            <a:endParaRPr lang="de-CH" noProof="0" dirty="0"/>
          </a:p>
          <a:p>
            <a:pPr lvl="1"/>
            <a:r>
              <a:rPr lang="de-CH" noProof="0" dirty="0"/>
              <a:t>Second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2"/>
            <a:r>
              <a:rPr lang="de-CH" noProof="0" dirty="0"/>
              <a:t>Third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3"/>
            <a:r>
              <a:rPr lang="de-CH" noProof="0" dirty="0" err="1"/>
              <a:t>Fourth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  <a:p>
            <a:pPr lvl="4"/>
            <a:r>
              <a:rPr lang="de-CH" noProof="0" dirty="0" err="1"/>
              <a:t>Fifth</a:t>
            </a:r>
            <a:r>
              <a:rPr lang="de-CH" noProof="0" dirty="0"/>
              <a:t> </a:t>
            </a:r>
            <a:r>
              <a:rPr lang="de-CH" noProof="0" dirty="0" err="1"/>
              <a:t>level</a:t>
            </a:r>
            <a:endParaRPr lang="de-CH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715826-664F-4A1D-9B05-735132DC0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A03D6C6-E631-4051-90E7-2AA27E573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176403B-B09F-4E74-83BC-063969263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8097352-F114-46E5-AD83-E4E94DC14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C15C690-B2CC-4E9E-BFE1-3DC6B44D7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59704E-A085-41D1-A183-F009AD360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8B7D3C1-EB01-47FA-B889-7E2FBFADE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72" y="156104"/>
            <a:ext cx="2438405" cy="5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1867859"/>
            <a:ext cx="10058400" cy="43556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15.10.2022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i="1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/>
              <a:t>Verband Aargauer Muslime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98EE3D-8CD1-4C3F-BD1C-C98C9596463C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F6ED5699-AE96-4304-9B5F-FACEA6D8D0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932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>
            <a:normAutofit/>
          </a:bodyPr>
          <a:lstStyle/>
          <a:p>
            <a:r>
              <a:rPr lang="de-CH" sz="4800" dirty="0"/>
              <a:t>«Tariqs Weg»</a:t>
            </a:r>
            <a:br>
              <a:rPr lang="de-CH" sz="4800" dirty="0"/>
            </a:br>
            <a:r>
              <a:rPr lang="de-CH" sz="4800" dirty="0"/>
              <a:t>– Ein Kurzfilm</a:t>
            </a:r>
            <a:br>
              <a:rPr lang="de-CH" sz="4800" dirty="0"/>
            </a:br>
            <a:br>
              <a:rPr lang="de-CH" sz="4800" dirty="0"/>
            </a:br>
            <a:r>
              <a:rPr lang="de-CH" sz="4800" i="1" dirty="0"/>
              <a:t>Workshop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729568"/>
          </a:xfrm>
        </p:spPr>
        <p:txBody>
          <a:bodyPr>
            <a:normAutofit/>
          </a:bodyPr>
          <a:lstStyle/>
          <a:p>
            <a:r>
              <a:rPr lang="de-CH" dirty="0">
                <a:latin typeface="+mj-lt"/>
              </a:rPr>
              <a:t>Fragen, Diskussionspunkte </a:t>
            </a:r>
          </a:p>
          <a:p>
            <a:endParaRPr lang="de-CH" dirty="0">
              <a:latin typeface="+mj-lt"/>
            </a:endParaRPr>
          </a:p>
          <a:p>
            <a:r>
              <a:rPr lang="de-CH" dirty="0">
                <a:latin typeface="+mj-lt"/>
              </a:rPr>
              <a:t>Stand 15.10.2022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7C116-F40F-4402-B312-574C221D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705F2D-3984-41DD-B8C5-9E13F3D7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1</a:t>
            </a:fld>
            <a:endParaRPr lang="en-US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6318BB-88CB-470A-A965-5F4C5E99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15.10.2022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Extremismus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Sind die Religionen schuld an der Radikalisierung?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E5AEEA1F-2A5D-40E6-8224-7E80D20F47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r="9336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197944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Welche Rolle können die Religionen in der Präventionsarbeit gegen Extremismus und Radikalisierung spielen?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9AB8EEB-A47A-45BB-B6E9-28CDF9A9B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0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370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Was geschah auf der Brücke?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5D4F0C4-64D9-442B-8B50-59F067035A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2754"/>
          <a:stretch>
            <a:fillRect/>
          </a:stretch>
        </p:blipFill>
        <p:spPr>
          <a:xfrm rot="5400000">
            <a:off x="-604838" y="604838"/>
            <a:ext cx="5864226" cy="4654550"/>
          </a:xfrm>
        </p:spPr>
      </p:pic>
    </p:spTree>
    <p:extLst>
      <p:ext uri="{BB962C8B-B14F-4D97-AF65-F5344CB8AC3E}">
        <p14:creationId xmlns:p14="http://schemas.microsoft.com/office/powerpoint/2010/main" val="369184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Hätte die Geschichte von Tariq umgeschrieben werden können?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60DA021-318F-4479-8278-FC3D1C2D2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9" r="7925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22509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Wisst ihr, an wen ihr euch wenden könnt, falls ihr befürchtet, dass sich jemand radikalisiert?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C6AA71CD-932F-4879-AE68-A1EFBD83D6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r="50365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133467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6613526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Prävention - Anlaufstellen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6783220" cy="4338637"/>
          </a:xfrm>
        </p:spPr>
        <p:txBody>
          <a:bodyPr vert="horz" lIns="0" tIns="45720" rIns="0" bIns="45720" rtlCol="0">
            <a:normAutofit/>
          </a:bodyPr>
          <a:lstStyle/>
          <a:p>
            <a:pPr marL="430213" indent="-342900"/>
            <a:r>
              <a:rPr lang="de-DE" dirty="0">
                <a:latin typeface="+mj-lt"/>
              </a:rPr>
              <a:t>Deine Eltern, dein Bruder, deine Schwester</a:t>
            </a:r>
          </a:p>
          <a:p>
            <a:pPr marL="430213" indent="-342900"/>
            <a:r>
              <a:rPr lang="de-DE" dirty="0">
                <a:latin typeface="+mj-lt"/>
              </a:rPr>
              <a:t>Der Imam der Moschee, in die deine Eltern gehen</a:t>
            </a:r>
          </a:p>
          <a:p>
            <a:pPr marL="430213" indent="-342900"/>
            <a:r>
              <a:rPr lang="de-DE" dirty="0">
                <a:latin typeface="+mj-lt"/>
              </a:rPr>
              <a:t>Dein Lehrer</a:t>
            </a:r>
          </a:p>
          <a:p>
            <a:pPr marL="430213" indent="-342900"/>
            <a:r>
              <a:rPr lang="de-DE" dirty="0">
                <a:latin typeface="+mj-lt"/>
              </a:rPr>
              <a:t>Dein Schul-Sozialarbeiter</a:t>
            </a:r>
          </a:p>
          <a:p>
            <a:pPr marL="430213" indent="-342900"/>
            <a:r>
              <a:rPr lang="de-DE" dirty="0">
                <a:latin typeface="+mj-lt"/>
              </a:rPr>
              <a:t>Anlaufstelle Radikalisierung des Kantons Aargau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Obere Vorstadt 3, 5000 Aarau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Tel.: 062 835 54 54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C6AA71CD-932F-4879-AE68-A1EFBD83D6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r="50365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84521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65BF64-4B30-4125-9A30-A1B08C8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9600">
                <a:solidFill>
                  <a:srgbClr val="FFFFFF"/>
                </a:solidFill>
                <a:latin typeface="+mj-lt"/>
              </a:rPr>
              <a:t>Vielen Dank!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05886-8ACA-4ED6-AA5B-215F6D741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de-CH" sz="2400" cap="all" spc="200" dirty="0">
                <a:solidFill>
                  <a:srgbClr val="FFFFFF"/>
                </a:solidFill>
              </a:rPr>
              <a:t>Weitere Fragen oder Anregungen?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DF17B3-E229-49C4-B1AC-C33AF6DA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15.10.2022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303FA-6CA1-4FD3-BF34-BB0EFC82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Verband Aargauer Muslime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217DD-696A-459C-A87A-86510DCC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7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Film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Was ist passiert? Worum ging es? </a:t>
            </a:r>
          </a:p>
          <a:p>
            <a:pPr marL="87313" indent="0">
              <a:buFont typeface="Calibri" panose="020F0502020204030204" pitchFamily="34" charset="0"/>
              <a:buNone/>
            </a:pPr>
            <a:endParaRPr lang="en-US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15.10.2022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Verband Aargauer Muslime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34DA39A8-09FC-451B-BF8D-CF0703199E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34119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596897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Film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Kommt mir das irgendwie bekannt vor?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FB3B5E0-09A7-4CD0-A868-8EC7615738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-83" r="40706" b="83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70652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Tariq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Wie würdest du Tariq beschreiben?</a:t>
            </a:r>
          </a:p>
          <a:p>
            <a:pPr marL="87313" indent="0">
              <a:buFont typeface="Calibri" panose="020F0502020204030204" pitchFamily="34" charset="0"/>
              <a:buNone/>
            </a:pPr>
            <a:endParaRPr lang="en-US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622928E-16D8-47C4-958E-22F7F6C7CD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r="29979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94996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Tariq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In welcher Krise steckte Tariq? 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(Radikalisierungsfaktoren)</a:t>
            </a:r>
            <a:endParaRPr lang="en-US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398B95E2-A658-4D09-B0A7-01DB101891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r="33131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89525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>
                <a:solidFill>
                  <a:schemeClr val="tx1">
                    <a:lumMod val="75000"/>
                    <a:lumOff val="25000"/>
                  </a:schemeClr>
                </a:solidFill>
              </a:rPr>
              <a:t>Radikalisierung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CH">
                <a:latin typeface="+mj-lt"/>
              </a:rPr>
              <a:t>Welche Erkennungsmöglichkeiten für Radikalisierung gibt es?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F61AC5D-5836-4944-B822-37EF9530F9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 r="22993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19350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>
                <a:solidFill>
                  <a:schemeClr val="tx1">
                    <a:lumMod val="75000"/>
                    <a:lumOff val="25000"/>
                  </a:schemeClr>
                </a:solidFill>
              </a:rPr>
              <a:t>Radikalisierung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Warum hatten die Verführer so leichtes Spiel mit Tariq?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C1ACA13-7E87-44FC-AB79-0DE88754D2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3" t="-83" r="8813" b="83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102194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>
                <a:solidFill>
                  <a:schemeClr val="tx1">
                    <a:lumMod val="75000"/>
                    <a:lumOff val="25000"/>
                  </a:schemeClr>
                </a:solidFill>
              </a:rPr>
              <a:t>Radikalisierung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Warum war Tariq so leichtgläubig?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Bildplatzhalter 26">
            <a:extLst>
              <a:ext uri="{FF2B5EF4-FFF2-40B4-BE49-F238E27FC236}">
                <a16:creationId xmlns:a16="http://schemas.microsoft.com/office/drawing/2014/main" id="{9DE7B345-CC57-4105-8D95-3DE7A23A49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27880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06764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DB04AA-2B2C-4162-AD6D-1FF80268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CH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Extremismus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BAAA8-DE36-46A7-8728-72C3486F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pPr marL="87313" indent="0">
              <a:buFont typeface="Calibri" panose="020F0502020204030204" pitchFamily="34" charset="0"/>
              <a:buNone/>
            </a:pPr>
            <a:r>
              <a:rPr lang="de-DE" dirty="0">
                <a:latin typeface="+mj-lt"/>
              </a:rPr>
              <a:t>Welche Art von Extremismus und Radikalismus kennt ihr?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52218-7230-41EB-BDF4-FD397600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15.10.2022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CCE5-F89B-4770-9983-8E59BAA1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Verband Aargauer Muslime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78E50-FB4E-437C-9776-1C41D6E0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105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82465B7-CCC1-4DD3-837A-E512676303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r="20910"/>
          <a:stretch/>
        </p:blipFill>
        <p:spPr>
          <a:xfrm>
            <a:off x="0" y="0"/>
            <a:ext cx="4654296" cy="5864225"/>
          </a:xfrm>
        </p:spPr>
      </p:pic>
    </p:spTree>
    <p:extLst>
      <p:ext uri="{BB962C8B-B14F-4D97-AF65-F5344CB8AC3E}">
        <p14:creationId xmlns:p14="http://schemas.microsoft.com/office/powerpoint/2010/main" val="23390893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company all hands presentation</Template>
  <TotalTime>0</TotalTime>
  <Words>297</Words>
  <Application>Microsoft Office PowerPoint</Application>
  <PresentationFormat>Breitbild</PresentationFormat>
  <Paragraphs>101</Paragraphs>
  <Slides>16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RetrospectVTI</vt:lpstr>
      <vt:lpstr>«Tariqs Weg» – Ein Kurzfilm  Workshop</vt:lpstr>
      <vt:lpstr>Der Film</vt:lpstr>
      <vt:lpstr>Der Film</vt:lpstr>
      <vt:lpstr>Tariq</vt:lpstr>
      <vt:lpstr>Tariq</vt:lpstr>
      <vt:lpstr>Radikalisierung</vt:lpstr>
      <vt:lpstr>Radikalisierung</vt:lpstr>
      <vt:lpstr>Radikalisierung</vt:lpstr>
      <vt:lpstr>Extremismus</vt:lpstr>
      <vt:lpstr>Extremismus</vt:lpstr>
      <vt:lpstr>Prävention</vt:lpstr>
      <vt:lpstr>Prävention</vt:lpstr>
      <vt:lpstr>Prävention</vt:lpstr>
      <vt:lpstr>Prävention</vt:lpstr>
      <vt:lpstr>Prävention - Anlaufstellen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«Tariqs Weg» Workshop</dc:title>
  <dc:creator>Hamit Duran</dc:creator>
  <cp:lastModifiedBy>Hamit Duran</cp:lastModifiedBy>
  <cp:revision>32</cp:revision>
  <dcterms:created xsi:type="dcterms:W3CDTF">2022-03-21T12:30:47Z</dcterms:created>
  <dcterms:modified xsi:type="dcterms:W3CDTF">2022-10-15T21:34:48Z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